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315200" cy="9601200"/>
  <p:defaultTextStyle>
    <a:defPPr>
      <a:defRPr lang="en-US"/>
    </a:defPPr>
    <a:lvl1pPr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508000" indent="-50800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1017588" indent="-103188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527175" indent="-1555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2036763" indent="-207963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46" autoAdjust="0"/>
    <p:restoredTop sz="94660"/>
  </p:normalViewPr>
  <p:slideViewPr>
    <p:cSldViewPr>
      <p:cViewPr varScale="1">
        <p:scale>
          <a:sx n="75" d="100"/>
          <a:sy n="75" d="100"/>
        </p:scale>
        <p:origin x="2712" y="5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45677-32BD-4C39-9BCA-85E830BA58DB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5FF04-9F02-4755-9224-58664E39E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4D4E6-AF42-479C-A584-F2865B6F63E4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4EFD3-2201-4DB5-BDC2-69E78AC9D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F79E7-9D5D-41D8-827E-FB80FECFBD47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5897B-A57B-4AD2-AE12-8907828C4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99D91-FD80-4F9E-95F5-851F1A93C3D5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822A5-4F8A-452C-ABB4-48C6B3CE2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53BE4-1623-4791-98EC-111210CEE473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A7153-F4E2-473D-A73E-A6B32E24C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8B640-A988-4A94-9422-B037CCB43D0B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36A30-FA0F-4ACB-8C4D-183A8ED95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2A8BA-2F50-4770-9079-C7C486991970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45FA5-40F4-48C4-BBAF-542626AE9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8B375-277A-48C0-A6C1-530B006C4208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27184-AC46-4957-B355-460BE08BC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425E8-38C2-4332-B436-64CDC3C820F6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4E5E3-7A99-41E7-A300-694A28B32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5C3DA-7240-495A-853E-F3E1BC80F364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1F12A-C24E-4E4E-BF55-5A05698C5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148E8-62E9-41EE-B22F-50DD6A9A07E8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BCC93-10B9-4E64-97DC-EBF789615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8938" y="403225"/>
            <a:ext cx="699452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8938" y="2346325"/>
            <a:ext cx="6994525" cy="663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938" y="9323388"/>
            <a:ext cx="1812925" cy="534987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 defTabSz="101882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09A5DFC-93A5-4B2C-82C8-37FF116A0B4F}" type="datetimeFigureOut">
              <a:rPr lang="en-US"/>
              <a:pPr>
                <a:defRPr/>
              </a:pPr>
              <a:t>6/8/2017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888" y="9323388"/>
            <a:ext cx="2460625" cy="534987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 defTabSz="101882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538" y="9323388"/>
            <a:ext cx="1812925" cy="534987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 defTabSz="101882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9975A5-F094-4666-B3D7-601902D8E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7588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1000" indent="-381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175" indent="-254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763" indent="-254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0" indent="-254000" algn="l" defTabSz="10175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2692" y="876681"/>
            <a:ext cx="3581400" cy="13542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arkisim" pitchFamily="34" charset="-79"/>
                <a:cs typeface="Narkisim" pitchFamily="34" charset="-79"/>
              </a:rPr>
              <a:t>FWEA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152400" y="476631"/>
            <a:ext cx="403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CENTRAL FLORIDA CHAPTER</a:t>
            </a: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4191000" y="238542"/>
            <a:ext cx="3581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Tuesday, June 20, 2017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Registration: 11:30 AM‐Noon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Luncheon and Discussion: </a:t>
            </a:r>
          </a:p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Noon‐1:00 PM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Second Harvest Food Bank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411 Mercy Drive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Orlando, Florida 32805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2692" y="2037512"/>
            <a:ext cx="3621697" cy="5847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Technical Luncheon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376" y="2788853"/>
            <a:ext cx="7498080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Discussion Topic:</a:t>
            </a:r>
          </a:p>
          <a:p>
            <a:pPr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Needs Pretreatment? Not OCU Operational Aquifer</a:t>
            </a:r>
          </a:p>
          <a:p>
            <a:pPr marL="91440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Storage and Recovery</a:t>
            </a:r>
          </a:p>
          <a:p>
            <a:pPr marL="91440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Presenter:</a:t>
            </a:r>
          </a:p>
          <a:p>
            <a:endParaRPr lang="en-US" sz="800" dirty="0"/>
          </a:p>
          <a:p>
            <a:r>
              <a:rPr lang="en-US" sz="1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Kim </a:t>
            </a:r>
            <a:r>
              <a:rPr lang="en-US" sz="1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Kunihiro</a:t>
            </a:r>
            <a:r>
              <a:rPr lang="en-US" sz="1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P.E.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Orange County Utilities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Mary </a:t>
            </a:r>
            <a:r>
              <a:rPr lang="en-US" sz="18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Fickert</a:t>
            </a:r>
            <a:r>
              <a:rPr lang="en-US" sz="1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Thomas, P.E.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WSP USA</a:t>
            </a:r>
          </a:p>
          <a:p>
            <a:endParaRPr lang="en-US" sz="800" b="1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Please RSVP by Friday, June 16th,  2017.</a:t>
            </a:r>
          </a:p>
          <a:p>
            <a:pPr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Please mail check to Megan Nelson, P.E., at Orange County Utilities. </a:t>
            </a:r>
          </a:p>
          <a:p>
            <a:pPr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9150 Curry Ford Road, Orlando, FL 32825</a:t>
            </a:r>
          </a:p>
          <a:p>
            <a:pPr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One PDH credit will be given </a:t>
            </a:r>
            <a:r>
              <a:rPr lang="en-US" sz="18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for attending.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TextBox 10"/>
          <p:cNvSpPr txBox="1">
            <a:spLocks noChangeArrowheads="1"/>
          </p:cNvSpPr>
          <p:nvPr/>
        </p:nvSpPr>
        <p:spPr bwMode="auto">
          <a:xfrm>
            <a:off x="-12272" y="6421116"/>
            <a:ext cx="56769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Make checks payable to “</a:t>
            </a:r>
            <a:r>
              <a:rPr lang="en-US" sz="1800" u="sng" dirty="0">
                <a:latin typeface="Times New Roman" pitchFamily="18" charset="0"/>
                <a:cs typeface="Times New Roman" pitchFamily="18" charset="0"/>
              </a:rPr>
              <a:t>FWEA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” for $25.00. </a:t>
            </a:r>
          </a:p>
          <a:p>
            <a:pPr marL="91440"/>
            <a:r>
              <a:rPr lang="en-US" sz="1800" u="sng" dirty="0">
                <a:latin typeface="Times New Roman" pitchFamily="18" charset="0"/>
                <a:cs typeface="Times New Roman" pitchFamily="18" charset="0"/>
              </a:rPr>
              <a:t>Registrations after June 16</a:t>
            </a:r>
            <a:r>
              <a:rPr lang="en-US" sz="1800" u="sng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800" u="sng" dirty="0">
                <a:latin typeface="Times New Roman" pitchFamily="18" charset="0"/>
                <a:cs typeface="Times New Roman" pitchFamily="18" charset="0"/>
              </a:rPr>
              <a:t> will be charged $30.00</a:t>
            </a:r>
          </a:p>
          <a:p>
            <a:pPr marL="91440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No shows will be invoiced.</a:t>
            </a:r>
          </a:p>
          <a:p>
            <a:pPr marL="91440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Students admission is $10.00. </a:t>
            </a:r>
          </a:p>
          <a:p>
            <a:pPr marL="91440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Please register on-line for the event.</a:t>
            </a:r>
          </a:p>
          <a:p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384300" algn="l"/>
              </a:tabLst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RSVP to: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Jennifer Roque</a:t>
            </a:r>
            <a:br>
              <a:rPr lang="en-US" sz="18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Email: jennifer.roque@tetratech.com</a:t>
            </a:r>
          </a:p>
          <a:p>
            <a:pPr>
              <a:tabLst>
                <a:tab pos="1384300" algn="l"/>
              </a:tabLst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384300" algn="l"/>
              </a:tabLst>
            </a:pP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	Please also contact Jennifer if you’re 	interested in sponsoring this event!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1384300" algn="l"/>
              </a:tabLs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nip Diagonal Corner Rectangle 11"/>
          <p:cNvSpPr/>
          <p:nvPr/>
        </p:nvSpPr>
        <p:spPr>
          <a:xfrm>
            <a:off x="50292" y="2669918"/>
            <a:ext cx="7467600" cy="7312282"/>
          </a:xfrm>
          <a:prstGeom prst="snip2Diag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599" y="7064366"/>
            <a:ext cx="2476293" cy="117128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Narkisim</vt:lpstr>
      <vt:lpstr>Times New Roman</vt:lpstr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C. Bolyard;Chuck Olson</dc:creator>
  <cp:lastModifiedBy>Hartwig, Josh</cp:lastModifiedBy>
  <cp:revision>77</cp:revision>
  <cp:lastPrinted>2010-10-22T02:14:09Z</cp:lastPrinted>
  <dcterms:created xsi:type="dcterms:W3CDTF">2010-10-22T01:51:59Z</dcterms:created>
  <dcterms:modified xsi:type="dcterms:W3CDTF">2017-06-08T18:26:44Z</dcterms:modified>
</cp:coreProperties>
</file>